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3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89" autoAdjust="0"/>
  </p:normalViewPr>
  <p:slideViewPr>
    <p:cSldViewPr snapToGrid="0">
      <p:cViewPr varScale="1">
        <p:scale>
          <a:sx n="84" d="100"/>
          <a:sy n="84" d="100"/>
        </p:scale>
        <p:origin x="62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59D91FD-9770-4005-A4A3-5B5E27C2CBFB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8E2A-153F-492D-9183-4585F48AC80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44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91FD-9770-4005-A4A3-5B5E27C2CBFB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8E2A-153F-492D-9183-4585F48AC80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7355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91FD-9770-4005-A4A3-5B5E27C2CBFB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8E2A-153F-492D-9183-4585F48AC80C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89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91FD-9770-4005-A4A3-5B5E27C2CBFB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8E2A-153F-492D-9183-4585F48AC80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7952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91FD-9770-4005-A4A3-5B5E27C2CBFB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8E2A-153F-492D-9183-4585F48AC80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537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91FD-9770-4005-A4A3-5B5E27C2CBFB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8E2A-153F-492D-9183-4585F48AC80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2887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91FD-9770-4005-A4A3-5B5E27C2CBFB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8E2A-153F-492D-9183-4585F48AC80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415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91FD-9770-4005-A4A3-5B5E27C2CBFB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8E2A-153F-492D-9183-4585F48AC80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822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91FD-9770-4005-A4A3-5B5E27C2CBFB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8E2A-153F-492D-9183-4585F48AC80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3818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91FD-9770-4005-A4A3-5B5E27C2CBFB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8E2A-153F-492D-9183-4585F48AC80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1939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D91FD-9770-4005-A4A3-5B5E27C2CBFB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88E2A-153F-492D-9183-4585F48AC80C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5393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59D91FD-9770-4005-A4A3-5B5E27C2CBFB}" type="datetimeFigureOut">
              <a:rPr lang="zh-TW" altLang="en-US" smtClean="0"/>
              <a:t>2016/12/6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8488E2A-153F-492D-9183-4585F48AC80C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07657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13.jpg"/><Relationship Id="rId7" Type="http://schemas.openxmlformats.org/officeDocument/2006/relationships/image" Target="../media/image16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hyperlink" Target="http://blog.xuite.net/luke.su0711/twblog/132605344-%E6%9E%97%E5%8F%A3%E8%B6%8A%E5%8D%97%E5%B0%8F%E5%90%83%E5%BA%97+%E8%B6%8A%E5%8D%97%E7%BE%8E%E9%A3%9F" TargetMode="Externa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taiwan-motherofmine.blogspot.com/2014/11/blog-post_8.html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6600" dirty="0" smtClean="0"/>
              <a:t>閱人無書講座──</a:t>
            </a:r>
            <a:r>
              <a:rPr lang="en-US" altLang="zh-TW" sz="6600" dirty="0" smtClean="0"/>
              <a:t/>
            </a:r>
            <a:br>
              <a:rPr lang="en-US" altLang="zh-TW" sz="6600" dirty="0" smtClean="0"/>
            </a:br>
            <a:r>
              <a:rPr lang="zh-TW" altLang="en-US" dirty="0" smtClean="0"/>
              <a:t>                 越南越南我的</a:t>
            </a:r>
            <a:r>
              <a:rPr lang="zh-TW" altLang="en-US" dirty="0"/>
              <a:t>家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 smtClean="0"/>
              <a:t>主講人</a:t>
            </a:r>
            <a:r>
              <a:rPr lang="en-US" altLang="zh-TW" sz="3600" dirty="0" smtClean="0"/>
              <a:t>:</a:t>
            </a:r>
            <a:r>
              <a:rPr lang="zh-TW" altLang="en-US" sz="3600" dirty="0" smtClean="0"/>
              <a:t>吳氏芳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0749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猜猜看</a:t>
            </a:r>
            <a:r>
              <a:rPr lang="zh-TW" altLang="en-US" dirty="0" smtClean="0"/>
              <a:t>這些是</a:t>
            </a:r>
            <a:r>
              <a:rPr lang="zh-TW" altLang="en-US" dirty="0"/>
              <a:t>什</a:t>
            </a:r>
            <a:r>
              <a:rPr lang="zh-TW" altLang="en-US" dirty="0" smtClean="0"/>
              <a:t>麼菜</a:t>
            </a:r>
            <a:r>
              <a:rPr lang="en-US" altLang="zh-TW" dirty="0"/>
              <a:t>?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34" y="1636389"/>
            <a:ext cx="3499122" cy="2320069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56"/>
          <a:stretch/>
        </p:blipFill>
        <p:spPr>
          <a:xfrm>
            <a:off x="4722698" y="1605158"/>
            <a:ext cx="3566160" cy="238253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79"/>
          <a:stretch/>
        </p:blipFill>
        <p:spPr>
          <a:xfrm>
            <a:off x="767334" y="4132254"/>
            <a:ext cx="3499122" cy="2276029"/>
          </a:xfrm>
          <a:prstGeom prst="rect">
            <a:avLst/>
          </a:prstGeom>
        </p:spPr>
      </p:pic>
      <p:pic>
        <p:nvPicPr>
          <p:cNvPr id="4098" name="Picture 2" descr="「越南小吃」的圖片搜尋結果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690" y="4210563"/>
            <a:ext cx="3910533" cy="219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231" y="1690688"/>
            <a:ext cx="3187657" cy="204920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457" y="3858768"/>
            <a:ext cx="2801874" cy="2801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4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00B0F0"/>
                </a:solidFill>
              </a:rPr>
              <a:t>送給大家的一句話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68205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8000" dirty="0" smtClean="0"/>
              <a:t>感謝聆聽</a:t>
            </a:r>
            <a:endParaRPr lang="zh-TW" altLang="en-US" sz="8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dirty="0" smtClean="0"/>
              <a:t>越南語</a:t>
            </a:r>
            <a:endParaRPr lang="en-US" altLang="zh-TW" sz="4800" dirty="0" smtClean="0"/>
          </a:p>
          <a:p>
            <a:pPr algn="ctr"/>
            <a:r>
              <a:rPr lang="vi-VN" altLang="zh-TW" sz="4800" dirty="0"/>
              <a:t/>
            </a:r>
            <a:br>
              <a:rPr lang="vi-VN" altLang="zh-TW" sz="4800" dirty="0"/>
            </a:br>
            <a:r>
              <a:rPr lang="vi-VN" altLang="zh-TW" sz="4800" dirty="0"/>
              <a:t>Cảm ơn đã lắng nghe</a:t>
            </a: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2114973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B0F0"/>
                </a:solidFill>
              </a:rPr>
              <a:t>大家好，我是吳氏芳</a:t>
            </a:r>
            <a:endParaRPr lang="zh-TW" altLang="en-US" dirty="0">
              <a:solidFill>
                <a:srgbClr val="00B0F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/>
              <a:t>我是越南人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 smtClean="0"/>
              <a:t>我來台灣</a:t>
            </a:r>
            <a:r>
              <a:rPr lang="zh-TW" altLang="en-US" sz="3600" u="sng" dirty="0" smtClean="0"/>
              <a:t>     ？    </a:t>
            </a:r>
            <a:r>
              <a:rPr lang="zh-TW" altLang="en-US" sz="3600" dirty="0" smtClean="0"/>
              <a:t>年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 smtClean="0"/>
              <a:t>我是西苑高中補校的學生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 smtClean="0"/>
              <a:t>我白天工作，晚上來學校學習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 smtClean="0"/>
              <a:t>學國語、數學、電腦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 smtClean="0"/>
              <a:t>還可以學按摩、美容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04536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10040112" cy="149961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00B0F0"/>
                </a:solidFill>
              </a:rPr>
              <a:t>我剛來的時候語言不通，不認識字</a:t>
            </a:r>
            <a:endParaRPr lang="zh-TW" altLang="en-US" dirty="0">
              <a:solidFill>
                <a:srgbClr val="00B0F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國家關心我們，讓我們可以來校讀書識字</a:t>
            </a:r>
            <a:endParaRPr lang="en-US" altLang="zh-TW" sz="3200" dirty="0" smtClean="0"/>
          </a:p>
          <a:p>
            <a:r>
              <a:rPr lang="zh-TW" altLang="en-US" sz="3200" dirty="0" smtClean="0"/>
              <a:t>這樣我們才可以在台灣生活、找工作，還可以教小孩讀書</a:t>
            </a:r>
            <a:r>
              <a:rPr lang="en-US" altLang="zh-TW" sz="3200" dirty="0" smtClean="0"/>
              <a:t>(</a:t>
            </a:r>
            <a:r>
              <a:rPr lang="zh-TW" altLang="en-US" sz="3200" dirty="0" smtClean="0"/>
              <a:t>雖然有點辛苦</a:t>
            </a:r>
            <a:r>
              <a:rPr lang="en-US" altLang="zh-TW" sz="3200" dirty="0" smtClean="0"/>
              <a:t>)</a:t>
            </a:r>
          </a:p>
          <a:p>
            <a:r>
              <a:rPr lang="zh-TW" altLang="en-US" sz="3200" dirty="0" smtClean="0"/>
              <a:t>雖然工作很累，晚上還要上課，但為了我的目標，我要努力學習</a:t>
            </a:r>
            <a:endParaRPr lang="en-US" altLang="zh-TW" sz="3200" dirty="0"/>
          </a:p>
          <a:p>
            <a:r>
              <a:rPr lang="zh-TW" altLang="en-US" sz="3200" dirty="0" smtClean="0"/>
              <a:t>我的目標是要考丙級美容師，以後可以自己創業開店</a:t>
            </a:r>
            <a:endParaRPr lang="en-US" altLang="zh-TW" sz="3200" dirty="0" smtClean="0"/>
          </a:p>
        </p:txBody>
      </p:sp>
    </p:spTree>
    <p:extLst>
      <p:ext uri="{BB962C8B-B14F-4D97-AF65-F5344CB8AC3E}">
        <p14:creationId xmlns:p14="http://schemas.microsoft.com/office/powerpoint/2010/main" val="343938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B0F0"/>
                </a:solidFill>
              </a:rPr>
              <a:t>我的家鄉</a:t>
            </a:r>
            <a:endParaRPr lang="zh-TW" altLang="en-US" dirty="0">
              <a:solidFill>
                <a:srgbClr val="00B0F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zh-TW" altLang="en-US" sz="4800" dirty="0" smtClean="0"/>
              <a:t>你們猜猜看，我的家鄉在哪裡</a:t>
            </a:r>
            <a:r>
              <a:rPr lang="zh-TW" altLang="en-US" sz="4800" dirty="0"/>
              <a:t>？</a:t>
            </a:r>
            <a:endParaRPr lang="en-US" altLang="zh-TW" sz="4800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7481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B0F0"/>
                </a:solidFill>
              </a:rPr>
              <a:t>下龍灣風景</a:t>
            </a:r>
            <a:endParaRPr lang="zh-TW" altLang="en-US" dirty="0">
              <a:solidFill>
                <a:srgbClr val="00B0F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24128" y="1892808"/>
            <a:ext cx="9720073" cy="4416552"/>
          </a:xfrm>
        </p:spPr>
        <p:txBody>
          <a:bodyPr/>
          <a:lstStyle/>
          <a:p>
            <a:r>
              <a:rPr lang="zh-TW" altLang="en-US" dirty="0" smtClean="0"/>
              <a:t>下龍灣是觀光勝地，很多國外旅客</a:t>
            </a:r>
            <a:endParaRPr lang="en-US" altLang="zh-TW" dirty="0" smtClean="0"/>
          </a:p>
          <a:p>
            <a:r>
              <a:rPr lang="zh-TW" altLang="en-US" dirty="0" smtClean="0"/>
              <a:t>下龍灣是世界七大奇景之一，被列為世界自然遺產</a:t>
            </a:r>
            <a:endParaRPr lang="en-US" altLang="zh-TW" dirty="0" smtClean="0"/>
          </a:p>
          <a:p>
            <a:r>
              <a:rPr lang="zh-TW" altLang="en-US" dirty="0" smtClean="0"/>
              <a:t>從上面看下來，下龍灣像一幅畫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707" y="4052095"/>
            <a:ext cx="3164205" cy="212486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14"/>
          <a:stretch/>
        </p:blipFill>
        <p:spPr>
          <a:xfrm>
            <a:off x="731520" y="4001295"/>
            <a:ext cx="2862262" cy="239036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721" y="3508160"/>
            <a:ext cx="3037047" cy="197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530352"/>
            <a:ext cx="10515600" cy="5646611"/>
          </a:xfrm>
        </p:spPr>
        <p:txBody>
          <a:bodyPr/>
          <a:lstStyle/>
          <a:p>
            <a:r>
              <a:rPr lang="zh-TW" altLang="en-US" sz="3200" dirty="0" smtClean="0"/>
              <a:t>整個</a:t>
            </a:r>
            <a:r>
              <a:rPr lang="zh-TW" altLang="en-US" sz="3200" dirty="0"/>
              <a:t>下</a:t>
            </a:r>
            <a:r>
              <a:rPr lang="zh-TW" altLang="en-US" sz="3200" dirty="0" smtClean="0"/>
              <a:t>龍</a:t>
            </a:r>
            <a:r>
              <a:rPr lang="zh-TW" altLang="en-US" sz="3200" dirty="0"/>
              <a:t>灣海面上，散布</a:t>
            </a:r>
            <a:r>
              <a:rPr lang="en-US" altLang="zh-TW" sz="3200" dirty="0"/>
              <a:t>1600</a:t>
            </a:r>
            <a:r>
              <a:rPr lang="zh-TW" altLang="en-US" sz="3200" dirty="0"/>
              <a:t>多個島</a:t>
            </a:r>
            <a:endParaRPr lang="en-US" altLang="zh-TW" sz="3200" dirty="0"/>
          </a:p>
          <a:p>
            <a:r>
              <a:rPr lang="zh-TW" altLang="en-US" sz="3200" dirty="0"/>
              <a:t>每個島都很有特色，有的像鬥雞、有的像人頭、有的像一條龍飛在海上、有的像一個老人在釣魚</a:t>
            </a:r>
            <a:endParaRPr lang="en-US" altLang="zh-TW" sz="3200" dirty="0"/>
          </a:p>
          <a:p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72"/>
          <a:stretch/>
        </p:blipFill>
        <p:spPr>
          <a:xfrm>
            <a:off x="6345936" y="3513068"/>
            <a:ext cx="5486400" cy="3189484"/>
          </a:xfrm>
          <a:prstGeom prst="rect">
            <a:avLst/>
          </a:prstGeom>
        </p:spPr>
      </p:pic>
      <p:pic>
        <p:nvPicPr>
          <p:cNvPr id="1028" name="Picture 4" descr="「下龍灣」的圖片搜尋結果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67" y="2543804"/>
            <a:ext cx="5572125" cy="292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269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320040"/>
            <a:ext cx="10515600" cy="5856923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來下龍灣可以尋找世界遺產，感受壯麗山水</a:t>
            </a:r>
            <a:endParaRPr lang="en-US" altLang="zh-TW" sz="2800" dirty="0" smtClean="0"/>
          </a:p>
          <a:p>
            <a:r>
              <a:rPr lang="zh-TW" altLang="en-US" sz="2800" dirty="0" smtClean="0"/>
              <a:t>每個島上還有美麗的石洞，像天宮洞、驚訝洞、三宮洞</a:t>
            </a:r>
            <a:endParaRPr lang="en-US" altLang="zh-TW" sz="2800" dirty="0" smtClean="0"/>
          </a:p>
          <a:p>
            <a:r>
              <a:rPr lang="zh-TW" altLang="en-US" sz="2800" dirty="0"/>
              <a:t>石</a:t>
            </a:r>
            <a:r>
              <a:rPr lang="zh-TW" altLang="en-US" sz="2800" dirty="0" smtClean="0"/>
              <a:t>洞裡面很漂亮，有很多鐘乳石，很涼快，好像站在冰箱裡</a:t>
            </a:r>
            <a:endParaRPr lang="en-US" altLang="zh-TW" sz="2800" dirty="0" smtClean="0"/>
          </a:p>
          <a:p>
            <a:r>
              <a:rPr lang="zh-TW" altLang="en-US" sz="2800" dirty="0" smtClean="0"/>
              <a:t>洞裡面好像宮廷一般，石頭形狀有的像鳥、像美女、像大象</a:t>
            </a:r>
            <a:endParaRPr lang="en-US" altLang="zh-TW" sz="2800" dirty="0" smtClean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726" y="2922301"/>
            <a:ext cx="2282762" cy="343038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32" y="2872493"/>
            <a:ext cx="4820031" cy="271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2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solidFill>
                  <a:srgbClr val="00B0F0"/>
                </a:solidFill>
              </a:rPr>
              <a:t>越南小吃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最好吃的是越南河粉、蝦餅、法國麵包、春捲、木瓜涼拌、涼拌河粉、鴨仔蛋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2352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猜猜看這是哪一道菜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" y="2455226"/>
            <a:ext cx="4058983" cy="270106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606" y="2156460"/>
            <a:ext cx="55245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0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積分">
  <a:themeElements>
    <a:clrScheme name="積分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積分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積分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89</TotalTime>
  <Words>350</Words>
  <Application>Microsoft Office PowerPoint</Application>
  <PresentationFormat>寬螢幕</PresentationFormat>
  <Paragraphs>34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微軟正黑體</vt:lpstr>
      <vt:lpstr>Tahoma</vt:lpstr>
      <vt:lpstr>Tw Cen MT</vt:lpstr>
      <vt:lpstr>Tw Cen MT Condensed</vt:lpstr>
      <vt:lpstr>Wingdings 3</vt:lpstr>
      <vt:lpstr>積分</vt:lpstr>
      <vt:lpstr>閱人無書講座──                  越南越南我的家</vt:lpstr>
      <vt:lpstr>大家好，我是吳氏芳</vt:lpstr>
      <vt:lpstr>我剛來的時候語言不通，不認識字</vt:lpstr>
      <vt:lpstr>我的家鄉</vt:lpstr>
      <vt:lpstr>下龍灣風景</vt:lpstr>
      <vt:lpstr>PowerPoint 簡報</vt:lpstr>
      <vt:lpstr>PowerPoint 簡報</vt:lpstr>
      <vt:lpstr>越南小吃</vt:lpstr>
      <vt:lpstr>猜猜看這是哪一道菜?</vt:lpstr>
      <vt:lpstr>猜猜看這些是什麼菜?</vt:lpstr>
      <vt:lpstr>送給大家的一句話</vt:lpstr>
      <vt:lpstr>感謝聆聽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閱人無書講座── 越南越南我的家</dc:title>
  <dc:creator>user</dc:creator>
  <cp:lastModifiedBy>user</cp:lastModifiedBy>
  <cp:revision>35</cp:revision>
  <dcterms:created xsi:type="dcterms:W3CDTF">2016-10-12T04:40:50Z</dcterms:created>
  <dcterms:modified xsi:type="dcterms:W3CDTF">2016-12-06T04:17:02Z</dcterms:modified>
</cp:coreProperties>
</file>