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4" r:id="rId7"/>
    <p:sldId id="261" r:id="rId8"/>
    <p:sldId id="262" r:id="rId9"/>
    <p:sldId id="263" r:id="rId10"/>
    <p:sldId id="265" r:id="rId11"/>
    <p:sldId id="266" r:id="rId12"/>
    <p:sldId id="267" r:id="rId13"/>
    <p:sldId id="276" r:id="rId14"/>
    <p:sldId id="277" r:id="rId15"/>
    <p:sldId id="280" r:id="rId16"/>
    <p:sldId id="269" r:id="rId17"/>
    <p:sldId id="270" r:id="rId18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70" autoAdjust="0"/>
    <p:restoredTop sz="94660"/>
  </p:normalViewPr>
  <p:slideViewPr>
    <p:cSldViewPr>
      <p:cViewPr varScale="1">
        <p:scale>
          <a:sx n="84" d="100"/>
          <a:sy n="84" d="100"/>
        </p:scale>
        <p:origin x="1402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F3E33C-2431-49F6-88BB-B23675E333A6}" type="datetimeFigureOut">
              <a:rPr lang="zh-TW" altLang="en-US" smtClean="0"/>
              <a:pPr/>
              <a:t>2016/12/13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ECFCE6-07E8-44E1-8454-8995B8BCE32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345755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ECFCE6-07E8-44E1-8454-8995B8BCE324}" type="slidenum">
              <a:rPr lang="zh-TW" altLang="en-US" smtClean="0"/>
              <a:pPr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260092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 按一下以編輯母片子標題樣式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B45DF-EF1A-43E2-8BD9-EA001BF9D092}" type="datetimeFigureOut">
              <a:rPr lang="zh-TW" altLang="en-US" smtClean="0"/>
              <a:pPr/>
              <a:t>2016/12/13</a:t>
            </a:fld>
            <a:endParaRPr lang="zh-TW" alt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FAD7BE5-9701-41B1-9C2B-32CD74F4B5C9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B45DF-EF1A-43E2-8BD9-EA001BF9D092}" type="datetimeFigureOut">
              <a:rPr lang="zh-TW" altLang="en-US" smtClean="0"/>
              <a:pPr/>
              <a:t>2016/12/13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AD7BE5-9701-41B1-9C2B-32CD74F4B5C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B45DF-EF1A-43E2-8BD9-EA001BF9D092}" type="datetimeFigureOut">
              <a:rPr lang="zh-TW" altLang="en-US" smtClean="0"/>
              <a:pPr/>
              <a:t>2016/12/13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AD7BE5-9701-41B1-9C2B-32CD74F4B5C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B45DF-EF1A-43E2-8BD9-EA001BF9D092}" type="datetimeFigureOut">
              <a:rPr lang="zh-TW" altLang="en-US" smtClean="0"/>
              <a:pPr/>
              <a:t>2016/12/13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AD7BE5-9701-41B1-9C2B-32CD74F4B5C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B45DF-EF1A-43E2-8BD9-EA001BF9D092}" type="datetimeFigureOut">
              <a:rPr lang="zh-TW" altLang="en-US" smtClean="0"/>
              <a:pPr/>
              <a:t>2016/12/13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AD7BE5-9701-41B1-9C2B-32CD74F4B5C9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B45DF-EF1A-43E2-8BD9-EA001BF9D092}" type="datetimeFigureOut">
              <a:rPr lang="zh-TW" altLang="en-US" smtClean="0"/>
              <a:pPr/>
              <a:t>2016/12/13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AD7BE5-9701-41B1-9C2B-32CD74F4B5C9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B45DF-EF1A-43E2-8BD9-EA001BF9D092}" type="datetimeFigureOut">
              <a:rPr lang="zh-TW" altLang="en-US" smtClean="0"/>
              <a:pPr/>
              <a:t>2016/12/13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AD7BE5-9701-41B1-9C2B-32CD74F4B5C9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B45DF-EF1A-43E2-8BD9-EA001BF9D092}" type="datetimeFigureOut">
              <a:rPr lang="zh-TW" altLang="en-US" smtClean="0"/>
              <a:pPr/>
              <a:t>2016/12/13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AD7BE5-9701-41B1-9C2B-32CD74F4B5C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B45DF-EF1A-43E2-8BD9-EA001BF9D092}" type="datetimeFigureOut">
              <a:rPr lang="zh-TW" altLang="en-US" smtClean="0"/>
              <a:pPr/>
              <a:t>2016/12/13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AD7BE5-9701-41B1-9C2B-32CD74F4B5C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B45DF-EF1A-43E2-8BD9-EA001BF9D092}" type="datetimeFigureOut">
              <a:rPr lang="zh-TW" altLang="en-US" smtClean="0"/>
              <a:pPr/>
              <a:t>2016/12/13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AD7BE5-9701-41B1-9C2B-32CD74F4B5C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將圖片拖曳至版面配置區或按一下圖示以新增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B45DF-EF1A-43E2-8BD9-EA001BF9D092}" type="datetimeFigureOut">
              <a:rPr lang="zh-TW" altLang="en-US" smtClean="0"/>
              <a:pPr/>
              <a:t>2016/12/13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AD7BE5-9701-41B1-9C2B-32CD74F4B5C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178B45DF-EF1A-43E2-8BD9-EA001BF9D092}" type="datetimeFigureOut">
              <a:rPr lang="zh-TW" altLang="en-US" smtClean="0"/>
              <a:pPr/>
              <a:t>2016/12/13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5FAD7BE5-9701-41B1-9C2B-32CD74F4B5C9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755576" y="980728"/>
            <a:ext cx="7488832" cy="1196753"/>
          </a:xfrm>
        </p:spPr>
        <p:txBody>
          <a:bodyPr>
            <a:normAutofit fontScale="90000"/>
          </a:bodyPr>
          <a:lstStyle/>
          <a:p>
            <a:r>
              <a:rPr lang="zh-TW" altLang="en-US" sz="5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Apple LiGothic Medium"/>
                <a:ea typeface="Apple LiGothic Medium"/>
                <a:cs typeface="Apple LiGothic Medium"/>
              </a:rPr>
              <a:t>與一般人不同的求學人生</a:t>
            </a:r>
            <a:r>
              <a:rPr lang="en-US" altLang="zh-TW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Heiti TC Light"/>
                <a:ea typeface="Heiti TC Light"/>
                <a:cs typeface="Heiti TC Light"/>
              </a:rPr>
              <a:t/>
            </a:r>
            <a:br>
              <a:rPr lang="en-US" altLang="zh-TW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Heiti TC Light"/>
                <a:ea typeface="Heiti TC Light"/>
                <a:cs typeface="Heiti TC Light"/>
              </a:rPr>
            </a:br>
            <a:endParaRPr lang="zh-TW" altLang="en-US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Heiti TC Light"/>
              <a:ea typeface="Heiti TC Light"/>
              <a:cs typeface="Heiti TC Light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539552" y="2492896"/>
            <a:ext cx="3096344" cy="936104"/>
          </a:xfrm>
        </p:spPr>
        <p:txBody>
          <a:bodyPr>
            <a:normAutofit fontScale="85000" lnSpcReduction="10000"/>
          </a:bodyPr>
          <a:lstStyle/>
          <a:p>
            <a:r>
              <a:rPr lang="zh-TW" altLang="en-US" sz="4000" b="1" dirty="0">
                <a:solidFill>
                  <a:schemeClr val="tx1"/>
                </a:solidFill>
                <a:latin typeface="Apple LiGothic Medium"/>
                <a:ea typeface="Apple LiGothic Medium"/>
                <a:cs typeface="Apple LiGothic Medium"/>
              </a:rPr>
              <a:t>主講者</a:t>
            </a:r>
            <a:r>
              <a:rPr lang="en-US" altLang="zh-TW" sz="4000" b="1" dirty="0" smtClean="0">
                <a:solidFill>
                  <a:schemeClr val="tx1"/>
                </a:solidFill>
                <a:latin typeface="Apple LiGothic Medium"/>
                <a:ea typeface="Apple LiGothic Medium"/>
                <a:cs typeface="Apple LiGothic Medium"/>
              </a:rPr>
              <a:t>:</a:t>
            </a:r>
            <a:r>
              <a:rPr lang="zh-TW" altLang="en-US" sz="4000" b="1" dirty="0" smtClean="0">
                <a:solidFill>
                  <a:schemeClr val="tx1"/>
                </a:solidFill>
                <a:latin typeface="Apple LiGothic Medium"/>
                <a:ea typeface="Apple LiGothic Medium"/>
                <a:cs typeface="Apple LiGothic Medium"/>
              </a:rPr>
              <a:t> 宋文嘉</a:t>
            </a:r>
            <a:endParaRPr lang="zh-TW" altLang="en-US" sz="4000" b="1" dirty="0">
              <a:solidFill>
                <a:schemeClr val="tx1"/>
              </a:solidFill>
              <a:latin typeface="Apple LiGothic Medium"/>
              <a:ea typeface="Apple LiGothic Medium"/>
              <a:cs typeface="Apple LiGothic Medium"/>
            </a:endParaRPr>
          </a:p>
        </p:txBody>
      </p:sp>
      <p:pic>
        <p:nvPicPr>
          <p:cNvPr id="5" name="圖片 4" descr="8d98601833f9d2dc8b79ad304b6ba553_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95936" y="1340768"/>
            <a:ext cx="4140460" cy="4968552"/>
          </a:xfrm>
          <a:prstGeom prst="rect">
            <a:avLst/>
          </a:prstGeom>
        </p:spPr>
      </p:pic>
      <p:pic>
        <p:nvPicPr>
          <p:cNvPr id="7" name="圖片 6" descr="images (1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9552" y="3573016"/>
            <a:ext cx="2926978" cy="22322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 descr="th-2.jpe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alphaModFix amt="5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43" b="7043"/>
          <a:stretch>
            <a:fillRect/>
          </a:stretch>
        </p:blipFill>
        <p:spPr>
          <a:xfrm>
            <a:off x="0" y="1052736"/>
            <a:ext cx="9182542" cy="4840835"/>
          </a:xfr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267544"/>
          </a:xfrm>
        </p:spPr>
        <p:txBody>
          <a:bodyPr/>
          <a:lstStyle/>
          <a:p>
            <a:r>
              <a:rPr kumimoji="1" lang="zh-TW" altLang="en-US" dirty="0" smtClean="0"/>
              <a:t>不放手直到夢想到手</a:t>
            </a:r>
            <a:endParaRPr kumimoji="1" lang="zh-TW" altLang="en-US" dirty="0"/>
          </a:p>
        </p:txBody>
      </p:sp>
      <p:pic>
        <p:nvPicPr>
          <p:cNvPr id="5" name="圖片 4" descr="15451408_1307814155906281_1902813177_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67744" y="1268760"/>
            <a:ext cx="4015133" cy="5345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486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 descr="th-2.jpeg"/>
          <p:cNvPicPr>
            <a:picLocks noChangeAspect="1"/>
          </p:cNvPicPr>
          <p:nvPr/>
        </p:nvPicPr>
        <p:blipFill>
          <a:blip r:embed="rId2" cstate="print">
            <a:alphaModFix amt="5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43" b="7043"/>
          <a:stretch>
            <a:fillRect/>
          </a:stretch>
        </p:blipFill>
        <p:spPr>
          <a:xfrm>
            <a:off x="0" y="1052736"/>
            <a:ext cx="9182542" cy="4840835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512" y="-387424"/>
            <a:ext cx="8229600" cy="1600200"/>
          </a:xfrm>
        </p:spPr>
        <p:txBody>
          <a:bodyPr/>
          <a:lstStyle/>
          <a:p>
            <a:r>
              <a:rPr kumimoji="1" lang="zh-TW" altLang="en-US" dirty="0" smtClean="0"/>
              <a:t>兒時同伴</a:t>
            </a:r>
            <a:r>
              <a:rPr kumimoji="1" lang="en-US" altLang="zh-TW" dirty="0" smtClean="0"/>
              <a:t>KANO-</a:t>
            </a:r>
            <a:r>
              <a:rPr kumimoji="1" lang="zh-TW" altLang="en-US" dirty="0" smtClean="0"/>
              <a:t>曹佑寧</a:t>
            </a:r>
            <a:endParaRPr kumimoji="1" lang="zh-TW" altLang="en-US" dirty="0"/>
          </a:p>
        </p:txBody>
      </p:sp>
      <p:pic>
        <p:nvPicPr>
          <p:cNvPr id="6" name="內容版面配置區 5" descr="15401303_1307814165906280_604101870_n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195736" y="1772816"/>
            <a:ext cx="4525963" cy="4525963"/>
          </a:xfrm>
        </p:spPr>
      </p:pic>
    </p:spTree>
    <p:extLst>
      <p:ext uri="{BB962C8B-B14F-4D97-AF65-F5344CB8AC3E}">
        <p14:creationId xmlns:p14="http://schemas.microsoft.com/office/powerpoint/2010/main" val="3405584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1520" y="-459432"/>
            <a:ext cx="8229600" cy="1600200"/>
          </a:xfrm>
        </p:spPr>
        <p:txBody>
          <a:bodyPr/>
          <a:lstStyle/>
          <a:p>
            <a:r>
              <a:rPr kumimoji="1" lang="zh-TW" altLang="en-US" smtClean="0"/>
              <a:t>日本西武隊</a:t>
            </a:r>
            <a:r>
              <a:rPr kumimoji="1" lang="en-US" altLang="zh-TW" dirty="0" smtClean="0"/>
              <a:t>-</a:t>
            </a:r>
            <a:r>
              <a:rPr kumimoji="1" lang="zh-TW" altLang="en-US" dirty="0" smtClean="0"/>
              <a:t>郭俊麟</a:t>
            </a:r>
            <a:endParaRPr kumimoji="1" lang="zh-TW" altLang="en-US" dirty="0"/>
          </a:p>
        </p:txBody>
      </p:sp>
      <p:pic>
        <p:nvPicPr>
          <p:cNvPr id="4" name="內容版面配置區 3" descr="th-2.jpeg"/>
          <p:cNvPicPr>
            <a:picLocks noChangeAspect="1"/>
          </p:cNvPicPr>
          <p:nvPr/>
        </p:nvPicPr>
        <p:blipFill>
          <a:blip r:embed="rId2" cstate="print">
            <a:alphaModFix amt="5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43" b="7043"/>
          <a:stretch>
            <a:fillRect/>
          </a:stretch>
        </p:blipFill>
        <p:spPr>
          <a:xfrm>
            <a:off x="0" y="1052736"/>
            <a:ext cx="9182542" cy="4840835"/>
          </a:xfrm>
          <a:prstGeom prst="rect">
            <a:avLst/>
          </a:prstGeom>
        </p:spPr>
      </p:pic>
      <p:pic>
        <p:nvPicPr>
          <p:cNvPr id="6" name="圖片 5" descr="552a0fa2261a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1772816"/>
            <a:ext cx="4941905" cy="4077072"/>
          </a:xfrm>
          <a:prstGeom prst="rect">
            <a:avLst/>
          </a:prstGeom>
        </p:spPr>
      </p:pic>
      <p:pic>
        <p:nvPicPr>
          <p:cNvPr id="5" name="內容版面配置區 4" descr="393190_302275906460116_526936373_n.jp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4427984" y="3212976"/>
            <a:ext cx="4454624" cy="3340968"/>
          </a:xfrm>
        </p:spPr>
      </p:pic>
    </p:spTree>
    <p:extLst>
      <p:ext uri="{BB962C8B-B14F-4D97-AF65-F5344CB8AC3E}">
        <p14:creationId xmlns:p14="http://schemas.microsoft.com/office/powerpoint/2010/main" val="1244739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zh-TW" altLang="en-US"/>
          </a:p>
        </p:txBody>
      </p:sp>
      <p:pic>
        <p:nvPicPr>
          <p:cNvPr id="4" name="內容版面配置區 3" descr="th-2.jpeg"/>
          <p:cNvPicPr>
            <a:picLocks noChangeAspect="1"/>
          </p:cNvPicPr>
          <p:nvPr/>
        </p:nvPicPr>
        <p:blipFill>
          <a:blip r:embed="rId2" cstate="print">
            <a:alphaModFix amt="5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43" b="7043"/>
          <a:stretch>
            <a:fillRect/>
          </a:stretch>
        </p:blipFill>
        <p:spPr>
          <a:xfrm>
            <a:off x="0" y="1052736"/>
            <a:ext cx="9182542" cy="484083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403648" y="2348881"/>
            <a:ext cx="54543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dirty="0"/>
              <a:t>https://www.youtube.com/watch?v=XcSXZzmBO7k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064822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內容版面配置區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7569854" cy="6869360"/>
          </a:xfr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642133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76471" y="-547464"/>
            <a:ext cx="8229600" cy="1600200"/>
          </a:xfrm>
        </p:spPr>
        <p:txBody>
          <a:bodyPr/>
          <a:lstStyle/>
          <a:p>
            <a:r>
              <a:rPr kumimoji="1" lang="zh-TW" altLang="en-US" smtClean="0"/>
              <a:t>總結</a:t>
            </a:r>
            <a:endParaRPr kumimoji="1"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zh-TW" altLang="en-US"/>
          </a:p>
        </p:txBody>
      </p:sp>
      <p:pic>
        <p:nvPicPr>
          <p:cNvPr id="4" name="內容版面配置區 3" descr="th-2.jpeg"/>
          <p:cNvPicPr>
            <a:picLocks noChangeAspect="1"/>
          </p:cNvPicPr>
          <p:nvPr/>
        </p:nvPicPr>
        <p:blipFill>
          <a:blip r:embed="rId2" cstate="print">
            <a:alphaModFix amt="5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43" b="7043"/>
          <a:stretch>
            <a:fillRect/>
          </a:stretch>
        </p:blipFill>
        <p:spPr>
          <a:xfrm>
            <a:off x="0" y="1196752"/>
            <a:ext cx="9182542" cy="4840835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472767" y="1610876"/>
            <a:ext cx="8802410" cy="35394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200" b="1" dirty="0" smtClean="0">
                <a:latin typeface="+mn-ea"/>
              </a:rPr>
              <a:t>不要小看自己的能力，堅持到底一定會有收穫。</a:t>
            </a:r>
            <a:endParaRPr lang="en-US" altLang="zh-TW" sz="3200" b="1" dirty="0" smtClean="0">
              <a:latin typeface="+mn-ea"/>
            </a:endParaRPr>
          </a:p>
          <a:p>
            <a:endParaRPr lang="en-US" altLang="zh-TW" sz="3200" b="1" dirty="0">
              <a:latin typeface="+mn-ea"/>
            </a:endParaRPr>
          </a:p>
          <a:p>
            <a:r>
              <a:rPr lang="zh-TW" altLang="en-US" sz="3200" b="1" dirty="0" smtClean="0">
                <a:latin typeface="+mn-ea"/>
              </a:rPr>
              <a:t>隨時保持著像水一樣的心靈。</a:t>
            </a:r>
            <a:endParaRPr lang="en-US" altLang="zh-TW" sz="3200" b="1" dirty="0" smtClean="0">
              <a:latin typeface="+mn-ea"/>
            </a:endParaRPr>
          </a:p>
          <a:p>
            <a:endParaRPr lang="en-US" altLang="zh-TW" sz="3200" dirty="0"/>
          </a:p>
          <a:p>
            <a:endParaRPr lang="en-US" altLang="zh-TW" sz="3200" dirty="0" smtClean="0"/>
          </a:p>
          <a:p>
            <a:endParaRPr lang="en-US" altLang="zh-TW" sz="3200" dirty="0"/>
          </a:p>
          <a:p>
            <a:endParaRPr lang="zh-TW" altLang="en-US" sz="3200" dirty="0"/>
          </a:p>
        </p:txBody>
      </p:sp>
    </p:spTree>
    <p:extLst>
      <p:ext uri="{BB962C8B-B14F-4D97-AF65-F5344CB8AC3E}">
        <p14:creationId xmlns:p14="http://schemas.microsoft.com/office/powerpoint/2010/main" val="1642133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1520" y="-531440"/>
            <a:ext cx="8085584" cy="1600200"/>
          </a:xfrm>
        </p:spPr>
        <p:txBody>
          <a:bodyPr/>
          <a:lstStyle/>
          <a:p>
            <a:r>
              <a:rPr kumimoji="1" lang="en-US" altLang="zh-TW" dirty="0" smtClean="0"/>
              <a:t>Q&amp;A</a:t>
            </a:r>
            <a:endParaRPr kumimoji="1"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zh-TW" altLang="en-US"/>
          </a:p>
        </p:txBody>
      </p:sp>
      <p:pic>
        <p:nvPicPr>
          <p:cNvPr id="4" name="內容版面配置區 3" descr="th-2.jpeg"/>
          <p:cNvPicPr>
            <a:picLocks noChangeAspect="1"/>
          </p:cNvPicPr>
          <p:nvPr/>
        </p:nvPicPr>
        <p:blipFill>
          <a:blip r:embed="rId2" cstate="print">
            <a:alphaModFix amt="5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43" b="7043"/>
          <a:stretch>
            <a:fillRect/>
          </a:stretch>
        </p:blipFill>
        <p:spPr>
          <a:xfrm>
            <a:off x="0" y="1036437"/>
            <a:ext cx="9182542" cy="4840835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0" y="1484784"/>
            <a:ext cx="860444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dirty="0" smtClean="0"/>
              <a:t>曾經拍過棒球電影</a:t>
            </a:r>
            <a:r>
              <a:rPr lang="en-US" altLang="zh-TW" sz="3200" dirty="0" smtClean="0"/>
              <a:t>KANO</a:t>
            </a:r>
            <a:r>
              <a:rPr lang="zh-TW" altLang="en-US" sz="3200" dirty="0" smtClean="0"/>
              <a:t>男主角叫什麼名子</a:t>
            </a:r>
            <a:r>
              <a:rPr lang="en-US" altLang="zh-TW" sz="3200" dirty="0" smtClean="0"/>
              <a:t>?</a:t>
            </a:r>
          </a:p>
          <a:p>
            <a:endParaRPr lang="en-US" altLang="zh-TW" sz="3200" dirty="0" smtClean="0"/>
          </a:p>
          <a:p>
            <a:r>
              <a:rPr lang="zh-TW" altLang="en-US" sz="3200" dirty="0" smtClean="0"/>
              <a:t>主講者的守備位置為何</a:t>
            </a:r>
            <a:r>
              <a:rPr lang="en-US" altLang="zh-TW" sz="3200" dirty="0" smtClean="0"/>
              <a:t>?</a:t>
            </a:r>
          </a:p>
          <a:p>
            <a:endParaRPr lang="en-US" altLang="zh-TW" sz="3200" dirty="0" smtClean="0"/>
          </a:p>
          <a:p>
            <a:r>
              <a:rPr lang="zh-TW" altLang="en-US" sz="3200" dirty="0" smtClean="0"/>
              <a:t>日本西武獅隊投手的名字為何</a:t>
            </a:r>
            <a:r>
              <a:rPr lang="en-US" altLang="zh-TW" sz="3200" dirty="0" smtClean="0"/>
              <a:t>?</a:t>
            </a:r>
          </a:p>
          <a:p>
            <a:endParaRPr lang="en-US" altLang="zh-TW" sz="3200" dirty="0"/>
          </a:p>
          <a:p>
            <a:r>
              <a:rPr lang="zh-TW" altLang="en-US" sz="3200" dirty="0" smtClean="0"/>
              <a:t>請說出棒球守備位置的數字代號為何</a:t>
            </a:r>
            <a:r>
              <a:rPr lang="en-US" altLang="zh-TW" sz="3200" dirty="0" smtClean="0"/>
              <a:t>?</a:t>
            </a:r>
          </a:p>
          <a:p>
            <a:endParaRPr lang="en-US" altLang="zh-TW" sz="3200" dirty="0"/>
          </a:p>
          <a:p>
            <a:endParaRPr lang="zh-TW" altLang="en-US" sz="3200" dirty="0"/>
          </a:p>
        </p:txBody>
      </p:sp>
    </p:spTree>
    <p:extLst>
      <p:ext uri="{BB962C8B-B14F-4D97-AF65-F5344CB8AC3E}">
        <p14:creationId xmlns:p14="http://schemas.microsoft.com/office/powerpoint/2010/main" val="2149677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05071" y="1700808"/>
            <a:ext cx="8229600" cy="1600200"/>
          </a:xfrm>
        </p:spPr>
        <p:txBody>
          <a:bodyPr/>
          <a:lstStyle/>
          <a:p>
            <a:r>
              <a:rPr kumimoji="1" lang="zh-TW" altLang="en-US" b="1" dirty="0" smtClean="0">
                <a:solidFill>
                  <a:srgbClr val="FF0000"/>
                </a:solidFill>
              </a:rPr>
              <a:t>感謝大家的</a:t>
            </a:r>
            <a:r>
              <a:rPr kumimoji="1" lang="zh-TW" altLang="en-US" b="1" dirty="0">
                <a:solidFill>
                  <a:srgbClr val="FF0000"/>
                </a:solidFill>
              </a:rPr>
              <a:t>聆</a:t>
            </a:r>
            <a:r>
              <a:rPr kumimoji="1" lang="zh-TW" altLang="en-US" b="1" dirty="0" smtClean="0">
                <a:solidFill>
                  <a:srgbClr val="FF0000"/>
                </a:solidFill>
              </a:rPr>
              <a:t>聽</a:t>
            </a:r>
            <a:endParaRPr kumimoji="1" lang="zh-TW" altLang="en-US" b="1" dirty="0">
              <a:solidFill>
                <a:srgbClr val="FF000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zh-TW" altLang="en-US"/>
          </a:p>
        </p:txBody>
      </p:sp>
      <p:pic>
        <p:nvPicPr>
          <p:cNvPr id="4" name="內容版面配置區 3" descr="th-2.jpeg"/>
          <p:cNvPicPr>
            <a:picLocks noChangeAspect="1"/>
          </p:cNvPicPr>
          <p:nvPr/>
        </p:nvPicPr>
        <p:blipFill>
          <a:blip r:embed="rId2" cstate="print">
            <a:alphaModFix amt="5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43" b="7043"/>
          <a:stretch>
            <a:fillRect/>
          </a:stretch>
        </p:blipFill>
        <p:spPr>
          <a:xfrm>
            <a:off x="0" y="1052736"/>
            <a:ext cx="9182542" cy="4840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5959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051520"/>
          </a:xfrm>
        </p:spPr>
        <p:txBody>
          <a:bodyPr/>
          <a:lstStyle/>
          <a:p>
            <a:r>
              <a:rPr lang="zh-TW" altLang="en-US" dirty="0" smtClean="0"/>
              <a:t>基本資料</a:t>
            </a:r>
            <a:endParaRPr lang="zh-TW" altLang="en-US" dirty="0"/>
          </a:p>
        </p:txBody>
      </p:sp>
      <p:pic>
        <p:nvPicPr>
          <p:cNvPr id="4" name="內容版面配置區 3" descr="images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lum bright="52000"/>
          </a:blip>
          <a:srcRect l="10040" r="10040"/>
          <a:stretch>
            <a:fillRect/>
          </a:stretch>
        </p:blipFill>
        <p:spPr>
          <a:xfrm>
            <a:off x="-6769" y="1825430"/>
            <a:ext cx="9150769" cy="5032570"/>
          </a:xfrm>
        </p:spPr>
      </p:pic>
      <p:sp>
        <p:nvSpPr>
          <p:cNvPr id="5" name="文字方塊 4"/>
          <p:cNvSpPr txBox="1"/>
          <p:nvPr/>
        </p:nvSpPr>
        <p:spPr>
          <a:xfrm>
            <a:off x="683568" y="2204864"/>
            <a:ext cx="806489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dirty="0" smtClean="0">
                <a:latin typeface="Apple LiGothic Medium"/>
                <a:ea typeface="Apple LiGothic Medium"/>
                <a:cs typeface="Apple LiGothic Medium"/>
              </a:rPr>
              <a:t>投打</a:t>
            </a:r>
            <a:r>
              <a:rPr lang="zh-TW" altLang="en-US" sz="3200" dirty="0">
                <a:latin typeface="Apple LiGothic Medium"/>
                <a:ea typeface="Apple LiGothic Medium"/>
                <a:cs typeface="Apple LiGothic Medium"/>
              </a:rPr>
              <a:t>習慣：右投左打</a:t>
            </a:r>
          </a:p>
          <a:p>
            <a:r>
              <a:rPr lang="zh-TW" altLang="en-US" sz="3200" dirty="0">
                <a:latin typeface="Apple LiGothic Medium"/>
                <a:ea typeface="Apple LiGothic Medium"/>
                <a:cs typeface="Apple LiGothic Medium"/>
              </a:rPr>
              <a:t>守備位置：內野手、外野手</a:t>
            </a:r>
          </a:p>
          <a:p>
            <a:r>
              <a:rPr lang="zh-TW" altLang="en-US" sz="3200" dirty="0">
                <a:latin typeface="Apple LiGothic Medium"/>
                <a:ea typeface="Apple LiGothic Medium"/>
                <a:cs typeface="Apple LiGothic Medium"/>
              </a:rPr>
              <a:t>出生地點：中華民國宜蘭縣</a:t>
            </a:r>
          </a:p>
          <a:p>
            <a:r>
              <a:rPr lang="zh-TW" altLang="en-US" sz="3200" dirty="0">
                <a:latin typeface="Apple LiGothic Medium"/>
                <a:ea typeface="Apple LiGothic Medium"/>
                <a:cs typeface="Apple LiGothic Medium"/>
              </a:rPr>
              <a:t>最高學歷：國立台灣體育運動大學</a:t>
            </a:r>
          </a:p>
          <a:p>
            <a:r>
              <a:rPr lang="zh-TW" altLang="en-US" sz="3200" dirty="0">
                <a:latin typeface="Apple LiGothic Medium"/>
                <a:ea typeface="Apple LiGothic Medium"/>
                <a:cs typeface="Apple LiGothic Medium"/>
              </a:rPr>
              <a:t>教練資格：中華棒協Ｃ級棒球</a:t>
            </a:r>
            <a:r>
              <a:rPr lang="zh-TW" altLang="en-US" sz="3200" dirty="0" smtClean="0">
                <a:latin typeface="Apple LiGothic Medium"/>
                <a:ea typeface="Apple LiGothic Medium"/>
                <a:cs typeface="Apple LiGothic Medium"/>
              </a:rPr>
              <a:t>教練</a:t>
            </a:r>
            <a:r>
              <a:rPr lang="en-US" altLang="zh-TW" sz="3200" dirty="0" smtClean="0">
                <a:latin typeface="Apple LiGothic Medium"/>
                <a:ea typeface="Apple LiGothic Medium"/>
                <a:cs typeface="Apple LiGothic Medium"/>
              </a:rPr>
              <a:t>                             </a:t>
            </a:r>
            <a:endParaRPr lang="zh-TW" altLang="en-US" dirty="0">
              <a:latin typeface="Apple LiGothic Medium"/>
              <a:ea typeface="Apple LiGothic Medium"/>
              <a:cs typeface="Apple LiGothic Medium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th-2.jpeg"/>
          <p:cNvPicPr>
            <a:picLocks noChangeAspect="1"/>
          </p:cNvPicPr>
          <p:nvPr/>
        </p:nvPicPr>
        <p:blipFill>
          <a:blip r:embed="rId2" cstate="print">
            <a:alphaModFix amt="5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8680"/>
            <a:ext cx="9170006" cy="5645591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Apple LiGothic Medium"/>
                <a:ea typeface="Apple LiGothic Medium"/>
                <a:cs typeface="Apple LiGothic Medium"/>
              </a:rPr>
              <a:t>求學經歷</a:t>
            </a:r>
            <a:endParaRPr lang="zh-TW" altLang="en-US" dirty="0">
              <a:latin typeface="Apple LiGothic Medium"/>
              <a:ea typeface="Apple LiGothic Medium"/>
              <a:cs typeface="Apple LiGothic Medium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39552" y="1916832"/>
            <a:ext cx="8229600" cy="3960440"/>
          </a:xfrm>
        </p:spPr>
        <p:txBody>
          <a:bodyPr/>
          <a:lstStyle/>
          <a:p>
            <a:r>
              <a:rPr lang="zh-TW" altLang="en-US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Apple LiGothic Medium"/>
                <a:ea typeface="Apple LiGothic Medium"/>
                <a:cs typeface="Apple LiGothic Medium"/>
              </a:rPr>
              <a:t>宜蘭縣三星國小少棒隊</a:t>
            </a:r>
          </a:p>
          <a:p>
            <a:r>
              <a:rPr lang="zh-TW" altLang="en-US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Apple LiGothic Medium"/>
                <a:ea typeface="Apple LiGothic Medium"/>
                <a:cs typeface="Apple LiGothic Medium"/>
              </a:rPr>
              <a:t>台中市西苑中學青少棒隊</a:t>
            </a:r>
          </a:p>
          <a:p>
            <a:r>
              <a:rPr lang="zh-TW" altLang="en-US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Apple LiGothic Medium"/>
                <a:ea typeface="Apple LiGothic Medium"/>
                <a:cs typeface="Apple LiGothic Medium"/>
              </a:rPr>
              <a:t>台中市西苑中學青棒隊</a:t>
            </a:r>
          </a:p>
          <a:p>
            <a:r>
              <a:rPr lang="zh-TW" altLang="en-US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Apple LiGothic Medium"/>
                <a:ea typeface="Apple LiGothic Medium"/>
                <a:cs typeface="Apple LiGothic Medium"/>
              </a:rPr>
              <a:t>台中市臺灣體育運動大學棒球隊（富邦公</a:t>
            </a:r>
            <a:r>
              <a:rPr lang="zh-TW" altLang="en-US" sz="4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pple LiGothic Medium"/>
                <a:ea typeface="Apple LiGothic Medium"/>
                <a:cs typeface="Apple LiGothic Medium"/>
              </a:rPr>
              <a:t>牛）</a:t>
            </a:r>
            <a:endParaRPr lang="zh-TW" altLang="en-US" sz="4000" dirty="0">
              <a:solidFill>
                <a:schemeClr val="tx1">
                  <a:lumMod val="85000"/>
                  <a:lumOff val="15000"/>
                </a:schemeClr>
              </a:solidFill>
              <a:latin typeface="Apple LiGothic Medium"/>
              <a:ea typeface="Apple LiGothic Medium"/>
              <a:cs typeface="Apple LiGothic Medium"/>
            </a:endParaRPr>
          </a:p>
          <a:p>
            <a:endParaRPr lang="zh-TW" altLang="en-US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23528" y="83671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zh-TW" altLang="en-US" sz="4900" dirty="0" smtClean="0">
                <a:latin typeface="Apple LiGothic Medium"/>
                <a:ea typeface="Apple LiGothic Medium"/>
                <a:cs typeface="Apple LiGothic Medium"/>
              </a:rPr>
              <a:t>因為一張報紙我離鄉背井來到了     </a:t>
            </a:r>
            <a:r>
              <a:rPr lang="zh-TW" altLang="en-US" sz="73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pple LiGothic Medium"/>
                <a:ea typeface="Apple LiGothic Medium"/>
                <a:cs typeface="Apple LiGothic Medium"/>
              </a:rPr>
              <a:t>西苑</a:t>
            </a:r>
            <a:endParaRPr lang="zh-TW" altLang="en-US" sz="73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Apple LiGothic Medium"/>
              <a:ea typeface="Apple LiGothic Medium"/>
              <a:cs typeface="Apple LiGothic Medium"/>
            </a:endParaRPr>
          </a:p>
        </p:txBody>
      </p:sp>
      <p:pic>
        <p:nvPicPr>
          <p:cNvPr id="4" name="內容版面配置區 3" descr="1685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03648" y="1961403"/>
            <a:ext cx="6490749" cy="486916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 descr="1685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313252"/>
            <a:ext cx="8280920" cy="6212092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th.jpeg"/>
          <p:cNvPicPr>
            <a:picLocks noChangeAspect="1"/>
          </p:cNvPicPr>
          <p:nvPr/>
        </p:nvPicPr>
        <p:blipFill>
          <a:blip r:embed="rId2" cstate="print">
            <a:alphaModFix amt="4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4663"/>
            <a:ext cx="9144000" cy="6074459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268760"/>
          </a:xfrm>
        </p:spPr>
        <p:txBody>
          <a:bodyPr/>
          <a:lstStyle/>
          <a:p>
            <a:r>
              <a:rPr lang="zh-TW" altLang="en-US" dirty="0" smtClean="0">
                <a:latin typeface="Apple LiGothic Medium"/>
                <a:ea typeface="Apple LiGothic Medium"/>
                <a:cs typeface="Apple LiGothic Medium"/>
              </a:rPr>
              <a:t>體育班與普通班的不同</a:t>
            </a:r>
            <a:endParaRPr lang="zh-TW" altLang="en-US" dirty="0">
              <a:latin typeface="Apple LiGothic Medium"/>
              <a:ea typeface="Apple LiGothic Medium"/>
              <a:cs typeface="Apple LiGothic Medium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2060848"/>
            <a:ext cx="8229600" cy="4525963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zh-TW" altLang="en-US" sz="3900" dirty="0" smtClean="0">
                <a:solidFill>
                  <a:schemeClr val="accent5">
                    <a:lumMod val="50000"/>
                  </a:schemeClr>
                </a:solidFill>
                <a:latin typeface="Apple LiGothic Medium"/>
                <a:ea typeface="Apple LiGothic Medium"/>
                <a:cs typeface="Apple LiGothic Medium"/>
              </a:rPr>
              <a:t>每天早上</a:t>
            </a:r>
            <a:r>
              <a:rPr lang="en-US" altLang="zh-TW" sz="3900" dirty="0" smtClean="0">
                <a:solidFill>
                  <a:schemeClr val="accent5">
                    <a:lumMod val="50000"/>
                  </a:schemeClr>
                </a:solidFill>
                <a:latin typeface="Apple LiGothic Medium"/>
                <a:ea typeface="Apple LiGothic Medium"/>
                <a:cs typeface="Apple LiGothic Medium"/>
              </a:rPr>
              <a:t>5:30</a:t>
            </a:r>
            <a:r>
              <a:rPr lang="zh-TW" altLang="en-US" sz="3900" dirty="0" smtClean="0">
                <a:solidFill>
                  <a:schemeClr val="accent5">
                    <a:lumMod val="50000"/>
                  </a:schemeClr>
                </a:solidFill>
                <a:latin typeface="Apple LiGothic Medium"/>
                <a:ea typeface="Apple LiGothic Medium"/>
                <a:cs typeface="Apple LiGothic Medium"/>
              </a:rPr>
              <a:t>分起床，晨操</a:t>
            </a:r>
            <a:endParaRPr lang="en-US" altLang="zh-TW" sz="3900" dirty="0" smtClean="0">
              <a:solidFill>
                <a:schemeClr val="accent5">
                  <a:lumMod val="50000"/>
                </a:schemeClr>
              </a:solidFill>
              <a:latin typeface="Apple LiGothic Medium"/>
              <a:ea typeface="Apple LiGothic Medium"/>
              <a:cs typeface="Apple LiGothic Medium"/>
            </a:endParaRPr>
          </a:p>
          <a:p>
            <a:pPr>
              <a:buNone/>
            </a:pPr>
            <a:r>
              <a:rPr lang="en-US" altLang="zh-TW" sz="3900" dirty="0" smtClean="0">
                <a:solidFill>
                  <a:schemeClr val="accent5">
                    <a:lumMod val="50000"/>
                  </a:schemeClr>
                </a:solidFill>
                <a:latin typeface="Apple LiGothic Medium"/>
                <a:ea typeface="Apple LiGothic Medium"/>
                <a:cs typeface="Apple LiGothic Medium"/>
              </a:rPr>
              <a:t>7:50</a:t>
            </a:r>
            <a:r>
              <a:rPr lang="zh-TW" altLang="en-US" sz="3900" dirty="0" smtClean="0">
                <a:solidFill>
                  <a:schemeClr val="accent5">
                    <a:lumMod val="50000"/>
                  </a:schemeClr>
                </a:solidFill>
                <a:latin typeface="Apple LiGothic Medium"/>
                <a:ea typeface="Apple LiGothic Medium"/>
                <a:cs typeface="Apple LiGothic Medium"/>
              </a:rPr>
              <a:t>準備進教室上學</a:t>
            </a:r>
            <a:endParaRPr lang="en-US" altLang="zh-TW" sz="3900" dirty="0" smtClean="0">
              <a:solidFill>
                <a:schemeClr val="accent5">
                  <a:lumMod val="50000"/>
                </a:schemeClr>
              </a:solidFill>
              <a:latin typeface="Apple LiGothic Medium"/>
              <a:ea typeface="Apple LiGothic Medium"/>
              <a:cs typeface="Apple LiGothic Medium"/>
            </a:endParaRPr>
          </a:p>
          <a:p>
            <a:pPr>
              <a:buNone/>
            </a:pPr>
            <a:r>
              <a:rPr lang="zh-TW" altLang="en-US" sz="3900" dirty="0">
                <a:solidFill>
                  <a:schemeClr val="accent5">
                    <a:lumMod val="50000"/>
                  </a:schemeClr>
                </a:solidFill>
                <a:latin typeface="Apple LiGothic Medium"/>
                <a:ea typeface="Apple LiGothic Medium"/>
                <a:cs typeface="Apple LiGothic Medium"/>
              </a:rPr>
              <a:t>中午吃飽飯跑步到球場</a:t>
            </a:r>
            <a:r>
              <a:rPr lang="zh-TW" altLang="en-US" sz="3900" dirty="0" smtClean="0">
                <a:solidFill>
                  <a:schemeClr val="accent5">
                    <a:lumMod val="50000"/>
                  </a:schemeClr>
                </a:solidFill>
                <a:latin typeface="Apple LiGothic Medium"/>
                <a:ea typeface="Apple LiGothic Medium"/>
                <a:cs typeface="Apple LiGothic Medium"/>
              </a:rPr>
              <a:t>練習</a:t>
            </a:r>
            <a:endParaRPr lang="en-US" altLang="zh-TW" sz="3900" dirty="0" smtClean="0">
              <a:solidFill>
                <a:schemeClr val="accent5">
                  <a:lumMod val="50000"/>
                </a:schemeClr>
              </a:solidFill>
              <a:latin typeface="Apple LiGothic Medium"/>
              <a:ea typeface="Apple LiGothic Medium"/>
              <a:cs typeface="Apple LiGothic Medium"/>
            </a:endParaRPr>
          </a:p>
          <a:p>
            <a:pPr>
              <a:buNone/>
            </a:pPr>
            <a:r>
              <a:rPr lang="zh-TW" altLang="en-US" sz="3900" dirty="0">
                <a:solidFill>
                  <a:schemeClr val="accent5">
                    <a:lumMod val="50000"/>
                  </a:schemeClr>
                </a:solidFill>
                <a:latin typeface="Apple LiGothic Medium"/>
                <a:ea typeface="Apple LiGothic Medium"/>
                <a:cs typeface="Apple LiGothic Medium"/>
              </a:rPr>
              <a:t>晚上回到學校做重量</a:t>
            </a:r>
            <a:r>
              <a:rPr lang="zh-TW" altLang="en-US" sz="3900" dirty="0" smtClean="0">
                <a:solidFill>
                  <a:schemeClr val="accent5">
                    <a:lumMod val="50000"/>
                  </a:schemeClr>
                </a:solidFill>
                <a:latin typeface="Apple LiGothic Medium"/>
                <a:ea typeface="Apple LiGothic Medium"/>
                <a:cs typeface="Apple LiGothic Medium"/>
              </a:rPr>
              <a:t>訓練</a:t>
            </a:r>
            <a:endParaRPr lang="en-US" altLang="zh-TW" sz="3900" dirty="0">
              <a:solidFill>
                <a:schemeClr val="accent5">
                  <a:lumMod val="50000"/>
                </a:schemeClr>
              </a:solidFill>
              <a:latin typeface="Apple LiGothic Medium"/>
              <a:ea typeface="Apple LiGothic Medium"/>
              <a:cs typeface="Apple LiGothic Medium"/>
            </a:endParaRPr>
          </a:p>
          <a:p>
            <a:pPr>
              <a:buNone/>
            </a:pPr>
            <a:endParaRPr lang="en-US" altLang="zh-TW" sz="3900" dirty="0">
              <a:solidFill>
                <a:schemeClr val="accent5">
                  <a:lumMod val="50000"/>
                </a:schemeClr>
              </a:solidFill>
              <a:latin typeface="Apple LiGothic Medium"/>
              <a:ea typeface="Apple LiGothic Medium"/>
              <a:cs typeface="Apple LiGothic Medium"/>
            </a:endParaRPr>
          </a:p>
          <a:p>
            <a:pPr>
              <a:buNone/>
            </a:pPr>
            <a:r>
              <a:rPr lang="zh-TW" altLang="en-US" sz="5200" dirty="0" smtClean="0">
                <a:solidFill>
                  <a:schemeClr val="accent5">
                    <a:lumMod val="50000"/>
                  </a:schemeClr>
                </a:solidFill>
                <a:latin typeface="Apple LiGothic Medium"/>
                <a:ea typeface="Apple LiGothic Medium"/>
                <a:cs typeface="Apple LiGothic Medium"/>
              </a:rPr>
              <a:t>一個禮拜只能回家一天</a:t>
            </a:r>
            <a:r>
              <a:rPr lang="en-US" altLang="zh-TW" sz="5200" dirty="0" smtClean="0">
                <a:solidFill>
                  <a:schemeClr val="accent5">
                    <a:lumMod val="50000"/>
                  </a:schemeClr>
                </a:solidFill>
                <a:latin typeface="Apple LiGothic Medium"/>
                <a:ea typeface="Apple LiGothic Medium"/>
                <a:cs typeface="Apple LiGothic Medium"/>
              </a:rPr>
              <a:t>… </a:t>
            </a:r>
            <a:r>
              <a:rPr lang="zh-TW" altLang="en-US" sz="5200" dirty="0" smtClean="0">
                <a:solidFill>
                  <a:schemeClr val="accent5">
                    <a:lumMod val="50000"/>
                  </a:schemeClr>
                </a:solidFill>
                <a:latin typeface="Apple LiGothic Medium"/>
                <a:ea typeface="Apple LiGothic Medium"/>
                <a:cs typeface="Apple LiGothic Medium"/>
              </a:rPr>
              <a:t>等等</a:t>
            </a:r>
            <a:endParaRPr lang="en-US" altLang="zh-TW" sz="5200" dirty="0" smtClean="0">
              <a:solidFill>
                <a:schemeClr val="accent5">
                  <a:lumMod val="50000"/>
                </a:schemeClr>
              </a:solidFill>
              <a:latin typeface="Apple LiGothic Medium"/>
              <a:ea typeface="Apple LiGothic Medium"/>
              <a:cs typeface="Apple LiGothic Medium"/>
            </a:endParaRPr>
          </a:p>
          <a:p>
            <a:pPr>
              <a:buNone/>
            </a:pPr>
            <a:endParaRPr lang="en-US" altLang="zh-TW" dirty="0"/>
          </a:p>
          <a:p>
            <a:pPr>
              <a:buNone/>
            </a:pPr>
            <a:endParaRPr lang="en-US" altLang="zh-TW" dirty="0" smtClean="0"/>
          </a:p>
          <a:p>
            <a:pPr>
              <a:buNone/>
            </a:pP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th-2.jpeg"/>
          <p:cNvPicPr>
            <a:picLocks noChangeAspect="1"/>
          </p:cNvPicPr>
          <p:nvPr/>
        </p:nvPicPr>
        <p:blipFill>
          <a:blip r:embed="rId2" cstate="print">
            <a:alphaModFix am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0768"/>
            <a:ext cx="9144000" cy="5629580"/>
          </a:xfrm>
          <a:prstGeom prst="rect">
            <a:avLst/>
          </a:prstGeom>
        </p:spPr>
      </p:pic>
      <p:pic>
        <p:nvPicPr>
          <p:cNvPr id="4" name="圖片 3" descr="maxresdefaul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75656" y="3284984"/>
            <a:ext cx="5976664" cy="3361874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979512"/>
          </a:xfrm>
        </p:spPr>
        <p:txBody>
          <a:bodyPr/>
          <a:lstStyle/>
          <a:p>
            <a:r>
              <a:rPr lang="zh-TW" altLang="en-US" dirty="0" smtClean="0">
                <a:latin typeface="Apple LiGothic Medium"/>
                <a:ea typeface="Apple LiGothic Medium"/>
                <a:cs typeface="Apple LiGothic Medium"/>
              </a:rPr>
              <a:t>堅持自己的夢想</a:t>
            </a:r>
            <a:endParaRPr lang="zh-TW" altLang="en-US" dirty="0">
              <a:latin typeface="Apple LiGothic Medium"/>
              <a:ea typeface="Apple LiGothic Medium"/>
              <a:cs typeface="Apple LiGothic Medium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zh-TW" altLang="en-US" sz="3200" dirty="0" smtClean="0">
                <a:solidFill>
                  <a:schemeClr val="bg2">
                    <a:lumMod val="25000"/>
                  </a:schemeClr>
                </a:solidFill>
                <a:latin typeface="Apple LiGothic Medium"/>
                <a:ea typeface="Apple LiGothic Medium"/>
                <a:cs typeface="Apple LiGothic Medium"/>
              </a:rPr>
              <a:t>在西苑苦熬三年只為了有那麼一次下場比賽</a:t>
            </a:r>
            <a:endParaRPr lang="en-US" altLang="zh-TW" sz="3200" dirty="0" smtClean="0">
              <a:solidFill>
                <a:schemeClr val="bg2">
                  <a:lumMod val="25000"/>
                </a:schemeClr>
              </a:solidFill>
              <a:latin typeface="Apple LiGothic Medium"/>
              <a:ea typeface="Apple LiGothic Medium"/>
              <a:cs typeface="Apple LiGothic Medium"/>
            </a:endParaRPr>
          </a:p>
          <a:p>
            <a:pPr>
              <a:buNone/>
            </a:pPr>
            <a:r>
              <a:rPr lang="zh-TW" altLang="en-US" sz="3200" dirty="0" smtClean="0">
                <a:solidFill>
                  <a:schemeClr val="bg2">
                    <a:lumMod val="25000"/>
                  </a:schemeClr>
                </a:solidFill>
                <a:latin typeface="Apple LiGothic Medium"/>
                <a:ea typeface="Apple LiGothic Medium"/>
                <a:cs typeface="Apple LiGothic Medium"/>
              </a:rPr>
              <a:t>的機會。</a:t>
            </a:r>
            <a:endParaRPr lang="en-US" altLang="zh-TW" sz="3200" dirty="0" smtClean="0">
              <a:solidFill>
                <a:schemeClr val="bg2">
                  <a:lumMod val="25000"/>
                </a:schemeClr>
              </a:solidFill>
              <a:latin typeface="Apple LiGothic Medium"/>
              <a:ea typeface="Apple LiGothic Medium"/>
              <a:cs typeface="Apple LiGothic Medium"/>
            </a:endParaRPr>
          </a:p>
          <a:p>
            <a:pPr>
              <a:buNone/>
            </a:pPr>
            <a:r>
              <a:rPr lang="zh-TW" altLang="en-US" sz="3200" dirty="0" smtClean="0">
                <a:solidFill>
                  <a:schemeClr val="bg2">
                    <a:lumMod val="25000"/>
                  </a:schemeClr>
                </a:solidFill>
                <a:latin typeface="Apple LiGothic Medium"/>
                <a:ea typeface="Apple LiGothic Medium"/>
                <a:cs typeface="Apple LiGothic Medium"/>
              </a:rPr>
              <a:t>那怕只是一次就好</a:t>
            </a:r>
            <a:r>
              <a:rPr lang="en-US" altLang="zh-TW" sz="3200" dirty="0" smtClean="0">
                <a:solidFill>
                  <a:schemeClr val="bg2">
                    <a:lumMod val="25000"/>
                  </a:schemeClr>
                </a:solidFill>
                <a:latin typeface="Apple LiGothic Medium"/>
                <a:ea typeface="Apple LiGothic Medium"/>
                <a:cs typeface="Apple LiGothic Medium"/>
              </a:rPr>
              <a:t>….</a:t>
            </a:r>
          </a:p>
          <a:p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1600200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latin typeface="Apple LiGothic Medium"/>
                <a:ea typeface="Apple LiGothic Medium"/>
                <a:cs typeface="Apple LiGothic Medium"/>
              </a:rPr>
              <a:t>付出不一定有收穫</a:t>
            </a:r>
            <a:r>
              <a:rPr lang="en-US" altLang="zh-TW" dirty="0" smtClean="0">
                <a:latin typeface="Apple LiGothic Medium"/>
                <a:ea typeface="Apple LiGothic Medium"/>
                <a:cs typeface="Apple LiGothic Medium"/>
              </a:rPr>
              <a:t/>
            </a:r>
            <a:br>
              <a:rPr lang="en-US" altLang="zh-TW" dirty="0" smtClean="0">
                <a:latin typeface="Apple LiGothic Medium"/>
                <a:ea typeface="Apple LiGothic Medium"/>
                <a:cs typeface="Apple LiGothic Medium"/>
              </a:rPr>
            </a:br>
            <a:r>
              <a:rPr lang="zh-TW" altLang="en-US" dirty="0" smtClean="0">
                <a:latin typeface="Apple LiGothic Medium"/>
                <a:ea typeface="Apple LiGothic Medium"/>
                <a:cs typeface="Apple LiGothic Medium"/>
              </a:rPr>
              <a:t>努力是成功的必要條件</a:t>
            </a:r>
            <a:endParaRPr lang="zh-TW" altLang="en-US" dirty="0">
              <a:latin typeface="Apple LiGothic Medium"/>
              <a:ea typeface="Apple LiGothic Medium"/>
              <a:cs typeface="Apple LiGothic Medium"/>
            </a:endParaRPr>
          </a:p>
        </p:txBody>
      </p:sp>
      <p:pic>
        <p:nvPicPr>
          <p:cNvPr id="6" name="內容版面配置區 5" descr="303658_264063240281383_1255253712_n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16407" y="3284984"/>
            <a:ext cx="4701337" cy="3573016"/>
          </a:xfrm>
        </p:spPr>
      </p:pic>
      <p:pic>
        <p:nvPicPr>
          <p:cNvPr id="7" name="圖片 6" descr="295910_264063136948060_1421065686_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67944" y="3000196"/>
            <a:ext cx="5076056" cy="385780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600200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latin typeface="Apple LiGothic Medium"/>
                <a:ea typeface="Apple LiGothic Medium"/>
                <a:cs typeface="Apple LiGothic Medium"/>
              </a:rPr>
              <a:t>青春不就是要給自己快樂的回憶嗎</a:t>
            </a:r>
            <a:r>
              <a:rPr lang="en-US" altLang="zh-TW" dirty="0" smtClean="0"/>
              <a:t>?</a:t>
            </a:r>
            <a:endParaRPr lang="zh-TW" altLang="en-US" dirty="0"/>
          </a:p>
        </p:txBody>
      </p:sp>
      <p:pic>
        <p:nvPicPr>
          <p:cNvPr id="4" name="內容版面配置區 3" descr="1684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99592" y="2060848"/>
            <a:ext cx="3395238" cy="4525963"/>
          </a:xfrm>
        </p:spPr>
      </p:pic>
      <p:pic>
        <p:nvPicPr>
          <p:cNvPr id="5" name="圖片 4" descr="1684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60032" y="2060848"/>
            <a:ext cx="3312368" cy="441549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高階主管">
  <a:themeElements>
    <a:clrScheme name="高階主管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高階主管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高階主管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高階主管.thmx</Template>
  <TotalTime>291</TotalTime>
  <Words>255</Words>
  <Application>Microsoft Office PowerPoint</Application>
  <PresentationFormat>如螢幕大小 (4:3)</PresentationFormat>
  <Paragraphs>48</Paragraphs>
  <Slides>17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9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17</vt:i4>
      </vt:variant>
    </vt:vector>
  </HeadingPairs>
  <TitlesOfParts>
    <vt:vector size="27" baseType="lpstr">
      <vt:lpstr>Apple LiGothic Medium</vt:lpstr>
      <vt:lpstr>Heiti TC Light</vt:lpstr>
      <vt:lpstr>微軟正黑體</vt:lpstr>
      <vt:lpstr>新細明體</vt:lpstr>
      <vt:lpstr>Arial</vt:lpstr>
      <vt:lpstr>Calibri</vt:lpstr>
      <vt:lpstr>Century Gothic</vt:lpstr>
      <vt:lpstr>Courier New</vt:lpstr>
      <vt:lpstr>Palatino Linotype</vt:lpstr>
      <vt:lpstr>高階主管</vt:lpstr>
      <vt:lpstr>與一般人不同的求學人生 </vt:lpstr>
      <vt:lpstr>基本資料</vt:lpstr>
      <vt:lpstr>求學經歷</vt:lpstr>
      <vt:lpstr>因為一張報紙我離鄉背井來到了     西苑</vt:lpstr>
      <vt:lpstr>PowerPoint 簡報</vt:lpstr>
      <vt:lpstr>體育班與普通班的不同</vt:lpstr>
      <vt:lpstr>堅持自己的夢想</vt:lpstr>
      <vt:lpstr>付出不一定有收穫 努力是成功的必要條件</vt:lpstr>
      <vt:lpstr>青春不就是要給自己快樂的回憶嗎?</vt:lpstr>
      <vt:lpstr>不放手直到夢想到手</vt:lpstr>
      <vt:lpstr>兒時同伴KANO-曹佑寧</vt:lpstr>
      <vt:lpstr>日本西武隊-郭俊麟</vt:lpstr>
      <vt:lpstr>PowerPoint 簡報</vt:lpstr>
      <vt:lpstr>PowerPoint 簡報</vt:lpstr>
      <vt:lpstr>總結</vt:lpstr>
      <vt:lpstr>Q&amp;A</vt:lpstr>
      <vt:lpstr>感謝大家的聆聽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與一般人不同的求學人生 </dc:title>
  <dc:creator>宋文嘉</dc:creator>
  <cp:lastModifiedBy>user</cp:lastModifiedBy>
  <cp:revision>34</cp:revision>
  <dcterms:created xsi:type="dcterms:W3CDTF">2016-12-10T07:41:41Z</dcterms:created>
  <dcterms:modified xsi:type="dcterms:W3CDTF">2016-12-13T04:17:37Z</dcterms:modified>
</cp:coreProperties>
</file>